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11"/>
  </p:notesMasterIdLst>
  <p:handoutMasterIdLst>
    <p:handoutMasterId r:id="rId12"/>
  </p:handoutMasterIdLst>
  <p:sldIdLst>
    <p:sldId id="295" r:id="rId2"/>
    <p:sldId id="290" r:id="rId3"/>
    <p:sldId id="297" r:id="rId4"/>
    <p:sldId id="298" r:id="rId5"/>
    <p:sldId id="299" r:id="rId6"/>
    <p:sldId id="300" r:id="rId7"/>
    <p:sldId id="301" r:id="rId8"/>
    <p:sldId id="302" r:id="rId9"/>
    <p:sldId id="303" r:id="rId10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551" autoAdjust="0"/>
  </p:normalViewPr>
  <p:slideViewPr>
    <p:cSldViewPr snapToGrid="0" snapToObjects="1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F10F0C7-61A3-4DC7-A479-B53FC6F4CB26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2024-04-17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2AFB0973-66AA-4C0E-BE07-29B01499F15F}" type="datetime1">
              <a:rPr lang="ko-KR" altLang="en-US" smtClean="0"/>
              <a:pPr/>
              <a:t>2024-04-17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6F8A8E-0A79-4386-8C22-468E2FBE9C9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C9F714C-7695-4618-A7E8-824F29D06196}" type="datetime1">
              <a:rPr lang="ko-KR" altLang="en-US" noProof="0" smtClean="0"/>
              <a:t>2024-04-17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512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6C500-14F6-4E0E-897A-F18C3823C9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FB5E22F-CACD-40CD-804D-D7ACA4542A21}" type="datetime1">
              <a:rPr lang="ko-KR" altLang="en-US" noProof="0" smtClean="0"/>
              <a:t>2024-04-17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598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6C500-14F6-4E0E-897A-F18C3823C9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FB5E22F-CACD-40CD-804D-D7ACA4542A21}" type="datetime1">
              <a:rPr lang="ko-KR" altLang="en-US" noProof="0" smtClean="0"/>
              <a:t>2024-04-17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368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6C500-14F6-4E0E-897A-F18C3823C9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FB5E22F-CACD-40CD-804D-D7ACA4542A21}" type="datetime1">
              <a:rPr lang="ko-KR" altLang="en-US" noProof="0" smtClean="0"/>
              <a:t>2024-04-17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567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6C500-14F6-4E0E-897A-F18C3823C9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FB5E22F-CACD-40CD-804D-D7ACA4542A21}" type="datetime1">
              <a:rPr lang="ko-KR" altLang="en-US" noProof="0" smtClean="0"/>
              <a:t>2024-04-17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937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6C500-14F6-4E0E-897A-F18C3823C9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FB5E22F-CACD-40CD-804D-D7ACA4542A21}" type="datetime1">
              <a:rPr lang="ko-KR" altLang="en-US" noProof="0" smtClean="0"/>
              <a:t>2024-04-17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224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6C500-14F6-4E0E-897A-F18C3823C9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FB5E22F-CACD-40CD-804D-D7ACA4542A21}" type="datetime1">
              <a:rPr lang="ko-KR" altLang="en-US" noProof="0" smtClean="0"/>
              <a:t>2024-04-17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412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6C500-14F6-4E0E-897A-F18C3823C9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FB5E22F-CACD-40CD-804D-D7ACA4542A21}" type="datetime1">
              <a:rPr lang="ko-KR" altLang="en-US" noProof="0" smtClean="0"/>
              <a:t>2024-04-17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492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6C500-14F6-4E0E-897A-F18C3823C9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FB5E22F-CACD-40CD-804D-D7ACA4542A21}" type="datetime1">
              <a:rPr lang="ko-KR" altLang="en-US" noProof="0" smtClean="0"/>
              <a:t>2024-04-17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598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62CB9073-1A97-EF48-93BC-E626B884D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9249" y="-4352"/>
            <a:ext cx="12201250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63A7554C-2E3E-454F-9E07-C38195D4CF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4561873"/>
            <a:ext cx="10515600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1" i="0" cap="all" spc="600" baseline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>
                <a:latin typeface="Meiryo UI" panose="020B0604030504040204" pitchFamily="50" charset="-128"/>
                <a:ea typeface="Meiryo UI" panose="020B0604030504040204" pitchFamily="50" charset="-128"/>
              </a:rPr>
              <a:t>부제목</a:t>
            </a: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73294"/>
            <a:ext cx="7709488" cy="1927810"/>
          </a:xfrm>
        </p:spPr>
        <p:txBody>
          <a:bodyPr lIns="91440" rIns="91440" rtlCol="0">
            <a:noAutofit/>
          </a:bodyPr>
          <a:lstStyle>
            <a:lvl1pPr algn="l">
              <a:defRPr sz="138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" noProof="0" dirty="0"/>
              <a:t>제목</a:t>
            </a:r>
          </a:p>
        </p:txBody>
      </p:sp>
      <p:sp>
        <p:nvSpPr>
          <p:cNvPr id="22" name="직각 삼각형 21">
            <a:extLst>
              <a:ext uri="{FF2B5EF4-FFF2-40B4-BE49-F238E27FC236}">
                <a16:creationId xmlns:a16="http://schemas.microsoft.com/office/drawing/2014/main" id="{EF81B901-913B-5741-A4AC-B5819DACFCDF}"/>
              </a:ext>
            </a:extLst>
          </p:cNvPr>
          <p:cNvSpPr/>
          <p:nvPr userDrawn="1"/>
        </p:nvSpPr>
        <p:spPr>
          <a:xfrm>
            <a:off x="0" y="6027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직각 삼각형 22">
            <a:extLst>
              <a:ext uri="{FF2B5EF4-FFF2-40B4-BE49-F238E27FC236}">
                <a16:creationId xmlns:a16="http://schemas.microsoft.com/office/drawing/2014/main" id="{8FDD99BC-FCD1-D541-9FE6-03E39F2856C6}"/>
              </a:ext>
            </a:extLst>
          </p:cNvPr>
          <p:cNvSpPr/>
          <p:nvPr userDrawn="1"/>
        </p:nvSpPr>
        <p:spPr>
          <a:xfrm rot="10800000">
            <a:off x="11361737" y="-10162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타원 22">
            <a:extLst>
              <a:ext uri="{FF2B5EF4-FFF2-40B4-BE49-F238E27FC236}">
                <a16:creationId xmlns:a16="http://schemas.microsoft.com/office/drawing/2014/main" id="{CA93CC85-EFC8-994A-9ADB-8DEE2579AAF9}"/>
              </a:ext>
            </a:extLst>
          </p:cNvPr>
          <p:cNvSpPr/>
          <p:nvPr userDrawn="1"/>
        </p:nvSpPr>
        <p:spPr>
          <a:xfrm rot="16200000" flipH="1">
            <a:off x="1668897" y="3522719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743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C551932-EED2-CB48-969B-F9308DFE2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  <p:sp>
        <p:nvSpPr>
          <p:cNvPr id="51" name="제목 1">
            <a:extLst>
              <a:ext uri="{FF2B5EF4-FFF2-40B4-BE49-F238E27FC236}">
                <a16:creationId xmlns:a16="http://schemas.microsoft.com/office/drawing/2014/main" id="{ADEF5424-A6E0-A345-9A75-92E71E45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D2069D9-A96F-DD4A-B6CB-C29449020E71}"/>
              </a:ext>
            </a:extLst>
          </p:cNvPr>
          <p:cNvGrpSpPr/>
          <p:nvPr userDrawn="1"/>
        </p:nvGrpSpPr>
        <p:grpSpPr>
          <a:xfrm>
            <a:off x="0" y="-10162"/>
            <a:ext cx="12192000" cy="6868162"/>
            <a:chOff x="0" y="-10162"/>
            <a:chExt cx="12192000" cy="6868162"/>
          </a:xfrm>
        </p:grpSpPr>
        <p:sp>
          <p:nvSpPr>
            <p:cNvPr id="53" name="직각 삼각형 52">
              <a:extLst>
                <a:ext uri="{FF2B5EF4-FFF2-40B4-BE49-F238E27FC236}">
                  <a16:creationId xmlns:a16="http://schemas.microsoft.com/office/drawing/2014/main" id="{44CFA19C-5DA0-774B-AFF3-36921EACACDD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  <p:sp>
          <p:nvSpPr>
            <p:cNvPr id="54" name="직각 삼각형 53">
              <a:extLst>
                <a:ext uri="{FF2B5EF4-FFF2-40B4-BE49-F238E27FC236}">
                  <a16:creationId xmlns:a16="http://schemas.microsoft.com/office/drawing/2014/main" id="{D9F82FBA-46B0-A844-AE24-E839A52F2A42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</p:grpSp>
      <p:cxnSp>
        <p:nvCxnSpPr>
          <p:cNvPr id="56" name="직선 연결선(S) 55">
            <a:extLst>
              <a:ext uri="{FF2B5EF4-FFF2-40B4-BE49-F238E27FC236}">
                <a16:creationId xmlns:a16="http://schemas.microsoft.com/office/drawing/2014/main" id="{639370BE-395F-E946-A985-43E0B2F007A7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(S) 56">
            <a:extLst>
              <a:ext uri="{FF2B5EF4-FFF2-40B4-BE49-F238E27FC236}">
                <a16:creationId xmlns:a16="http://schemas.microsoft.com/office/drawing/2014/main" id="{47EC358B-2232-784F-B64F-E210A64AF153}"/>
              </a:ext>
            </a:extLst>
          </p:cNvPr>
          <p:cNvCxnSpPr>
            <a:cxnSpLocks/>
          </p:cNvCxnSpPr>
          <p:nvPr userDrawn="1"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22">
            <a:extLst>
              <a:ext uri="{FF2B5EF4-FFF2-40B4-BE49-F238E27FC236}">
                <a16:creationId xmlns:a16="http://schemas.microsoft.com/office/drawing/2014/main" id="{5C8304CD-638B-A244-8BB2-5827EFC0BE18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FFD9DF-9E1C-4765-BCE6-B273DEE1F5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0263" y="1266825"/>
            <a:ext cx="10531474" cy="4495800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7624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55188DA-8D2D-EE45-B63B-68389D618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-4352"/>
            <a:ext cx="6618160" cy="6862352"/>
          </a:xfrm>
          <a:prstGeom prst="rect">
            <a:avLst/>
          </a:prstGeom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49DD1090-E08C-414F-B909-F960029978CC}"/>
              </a:ext>
            </a:extLst>
          </p:cNvPr>
          <p:cNvSpPr/>
          <p:nvPr userDrawn="1"/>
        </p:nvSpPr>
        <p:spPr>
          <a:xfrm>
            <a:off x="0" y="6027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48585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sp>
        <p:nvSpPr>
          <p:cNvPr id="20" name="타원 22">
            <a:extLst>
              <a:ext uri="{FF2B5EF4-FFF2-40B4-BE49-F238E27FC236}">
                <a16:creationId xmlns:a16="http://schemas.microsoft.com/office/drawing/2014/main" id="{E86DEBE5-E80B-624F-85DC-B53B9841EF52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4" name="직각 삼각형 23">
            <a:extLst>
              <a:ext uri="{FF2B5EF4-FFF2-40B4-BE49-F238E27FC236}">
                <a16:creationId xmlns:a16="http://schemas.microsoft.com/office/drawing/2014/main" id="{2498330F-989F-C743-B682-3B45105A64F9}"/>
              </a:ext>
            </a:extLst>
          </p:cNvPr>
          <p:cNvSpPr/>
          <p:nvPr userDrawn="1"/>
        </p:nvSpPr>
        <p:spPr>
          <a:xfrm rot="10800000">
            <a:off x="5800596" y="-4352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5" name="그림 개체 틀 10">
            <a:extLst>
              <a:ext uri="{FF2B5EF4-FFF2-40B4-BE49-F238E27FC236}">
                <a16:creationId xmlns:a16="http://schemas.microsoft.com/office/drawing/2014/main" id="{4BFA0C42-6D2A-FE45-B00F-C3FE723B6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8925" y="-4352"/>
            <a:ext cx="5553075" cy="6862352"/>
          </a:xfrm>
          <a:solidFill>
            <a:schemeClr val="accent1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DD7A153A-DE47-5845-9FBA-5E84842262CB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(S) 26">
            <a:extLst>
              <a:ext uri="{FF2B5EF4-FFF2-40B4-BE49-F238E27FC236}">
                <a16:creationId xmlns:a16="http://schemas.microsoft.com/office/drawing/2014/main" id="{C470FEE8-FCFE-D34B-AC0A-D33499171CF5}"/>
              </a:ext>
            </a:extLst>
          </p:cNvPr>
          <p:cNvCxnSpPr>
            <a:cxnSpLocks/>
          </p:cNvCxnSpPr>
          <p:nvPr userDrawn="1"/>
        </p:nvCxnSpPr>
        <p:spPr>
          <a:xfrm>
            <a:off x="5235260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8E3020-67F3-4319-8D6D-AF959AE449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81C832B0-B53E-479D-B166-0DAA68B958BE}" type="datetime1">
              <a:rPr lang="ko-KR" altLang="en-US" smtClean="0"/>
              <a:t>2024-04-17</a:t>
            </a:fld>
            <a:endParaRPr lang="en-US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C8332DD3-414D-426E-BB83-A7CE934174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DBA4D0A-04F7-406D-970F-851D89A87A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D68424A6-569A-4335-9863-0351A5FABE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266825"/>
            <a:ext cx="4858574" cy="4495800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 dirty="0"/>
          </a:p>
        </p:txBody>
      </p:sp>
    </p:spTree>
    <p:extLst>
      <p:ext uri="{BB962C8B-B14F-4D97-AF65-F5344CB8AC3E}">
        <p14:creationId xmlns:p14="http://schemas.microsoft.com/office/powerpoint/2010/main" val="78095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D796E039-748A-D54A-ACAE-7A9C63FCA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4FD6E85-A2E7-B84D-9400-6F8D1C6FF159}"/>
              </a:ext>
            </a:extLst>
          </p:cNvPr>
          <p:cNvGrpSpPr/>
          <p:nvPr userDrawn="1"/>
        </p:nvGrpSpPr>
        <p:grpSpPr>
          <a:xfrm>
            <a:off x="0" y="-10162"/>
            <a:ext cx="12192000" cy="6868162"/>
            <a:chOff x="0" y="-10162"/>
            <a:chExt cx="12192000" cy="6868162"/>
          </a:xfrm>
        </p:grpSpPr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id="{6912A38B-FDC5-1E4F-B0ED-145140947339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  <p:sp>
          <p:nvSpPr>
            <p:cNvPr id="28" name="직각 삼각형 27">
              <a:extLst>
                <a:ext uri="{FF2B5EF4-FFF2-40B4-BE49-F238E27FC236}">
                  <a16:creationId xmlns:a16="http://schemas.microsoft.com/office/drawing/2014/main" id="{B5B0DCFE-7295-8740-9EC5-E9A681F21F94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</p:grp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52918AA3-DC2E-CC41-95A6-C5757DE6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18714"/>
            <a:ext cx="4433046" cy="735207"/>
          </a:xfrm>
          <a:noFill/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700" b="1" i="0" cap="all" spc="150" baseline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BBF9C69D-A733-884F-BC4B-A4E97A9315C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32749" y="1618714"/>
            <a:ext cx="4433046" cy="735207"/>
          </a:xfrm>
          <a:noFill/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700" b="1" i="0" cap="all" spc="150" baseline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27" name="타원 22">
            <a:extLst>
              <a:ext uri="{FF2B5EF4-FFF2-40B4-BE49-F238E27FC236}">
                <a16:creationId xmlns:a16="http://schemas.microsoft.com/office/drawing/2014/main" id="{2077B7CC-D16D-C84E-AF69-2D082EDC5C8E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cxnSp>
        <p:nvCxnSpPr>
          <p:cNvPr id="31" name="직선 연결선(S) 30">
            <a:extLst>
              <a:ext uri="{FF2B5EF4-FFF2-40B4-BE49-F238E27FC236}">
                <a16:creationId xmlns:a16="http://schemas.microsoft.com/office/drawing/2014/main" id="{9A65B340-D917-634F-AE17-87F536B21002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(S) 31">
            <a:extLst>
              <a:ext uri="{FF2B5EF4-FFF2-40B4-BE49-F238E27FC236}">
                <a16:creationId xmlns:a16="http://schemas.microsoft.com/office/drawing/2014/main" id="{F0EA4411-3DF4-5E42-A781-3F59BBBD00F9}"/>
              </a:ext>
            </a:extLst>
          </p:cNvPr>
          <p:cNvCxnSpPr>
            <a:cxnSpLocks/>
          </p:cNvCxnSpPr>
          <p:nvPr userDrawn="1"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3EFD6CC-AFA8-4227-B3F1-27845AE5BE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807ACA7-A6D5-4EEE-80C4-B5EB318AC33B}" type="datetime1">
              <a:rPr lang="ko-KR" altLang="en-US" smtClean="0"/>
              <a:t>2024-04-17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5000E12-D3DD-4E44-BAEC-A48DBC4D50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587F0E-3488-4890-9BD2-AF49A7329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C26D3AA-2705-4636-BFEE-C89371FC51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0263" y="2474913"/>
            <a:ext cx="4434840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spcBef>
                <a:spcPts val="600"/>
              </a:spcBef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  <a:p>
            <a:pPr lvl="1" rtl="0"/>
            <a:r>
              <a:rPr lang="ko" noProof="0" dirty="0"/>
              <a:t>둘째 수준</a:t>
            </a:r>
          </a:p>
        </p:txBody>
      </p:sp>
      <p:sp>
        <p:nvSpPr>
          <p:cNvPr id="23" name="내용 개체 틀 5">
            <a:extLst>
              <a:ext uri="{FF2B5EF4-FFF2-40B4-BE49-F238E27FC236}">
                <a16:creationId xmlns:a16="http://schemas.microsoft.com/office/drawing/2014/main" id="{F758E678-4B0C-4E7A-94BE-1006B5814E9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32748" y="2474913"/>
            <a:ext cx="4434840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spcBef>
                <a:spcPts val="600"/>
              </a:spcBef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  <a:p>
            <a:pPr lvl="1" rtl="0"/>
            <a:r>
              <a:rPr lang="ko" noProof="0" dirty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31516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72A19413-A8E7-ED4F-88DE-08A12997A0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4763"/>
            <a:ext cx="12179300" cy="6862763"/>
          </a:xfrm>
          <a:solidFill>
            <a:schemeClr val="accent1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15" y="2432458"/>
            <a:ext cx="6044503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A933BB6-76EF-4E91-AEF1-BE67D60ED8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11775" y="3530600"/>
            <a:ext cx="6044943" cy="2825750"/>
          </a:xfrm>
        </p:spPr>
        <p:txBody>
          <a:bodyPr rtlCol="0"/>
          <a:lstStyle>
            <a:lvl1pPr marL="0" indent="0">
              <a:buNone/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22201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5ED7279-CBE2-4B11-9CE4-E367C0FB956D}" type="datetime1">
              <a:rPr lang="ko-KR" altLang="en-US" smtClean="0"/>
              <a:t>2024-04-17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A03656-1F6D-D044-B015-1B4DAD3A5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9D48F80-1562-4C4E-887A-B3EB202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045F5A-B343-9140-888A-F4A0F3DA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865FBC-5324-6640-AB2B-F303AA276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901C5171-9AA6-4410-B9A3-38927CFFA3AC}" type="datetime1">
              <a:rPr lang="ko-KR" altLang="en-US" smtClean="0"/>
              <a:t>2024-04-17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7050E5-FDBF-7C4A-8BB3-B44C2CEBA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C1BFAD-CCAB-D24E-B7A6-4B9D514D0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1" r:id="rId3"/>
    <p:sldLayoutId id="2147483710" r:id="rId4"/>
    <p:sldLayoutId id="2147483714" r:id="rId5"/>
    <p:sldLayoutId id="2147483715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bg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8FB64E80-675E-6A4A-AF41-D8DE47B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alphaModFix amt="6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249" y="-4352"/>
            <a:ext cx="12201250" cy="6862352"/>
          </a:xfrm>
        </p:spPr>
      </p:pic>
      <p:pic>
        <p:nvPicPr>
          <p:cNvPr id="13" name="그림 개체 틀 8">
            <a:extLst>
              <a:ext uri="{FF2B5EF4-FFF2-40B4-BE49-F238E27FC236}">
                <a16:creationId xmlns:a16="http://schemas.microsoft.com/office/drawing/2014/main" id="{4D6F1B91-622D-D14D-A2EE-5B2A56BAC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190"/>
            <a:ext cx="12201250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noFill/>
        </p:spPr>
      </p:pic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2B499F37-632F-694F-948A-C7A79D753D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482" y="4773000"/>
            <a:ext cx="10515600" cy="703135"/>
          </a:xfrm>
        </p:spPr>
        <p:txBody>
          <a:bodyPr rtlCol="0">
            <a:normAutofit/>
          </a:bodyPr>
          <a:lstStyle/>
          <a:p>
            <a:pPr rtl="0"/>
            <a:r>
              <a:rPr lang="en-US" altLang="ko" sz="2800" dirty="0"/>
              <a:t>2024 </a:t>
            </a:r>
            <a:r>
              <a:rPr lang="ko-KR" altLang="en-US" sz="2800" dirty="0" err="1"/>
              <a:t>참세상</a:t>
            </a:r>
            <a:r>
              <a:rPr lang="ko-KR" altLang="en-US" sz="2800" dirty="0"/>
              <a:t> 주례토론회</a:t>
            </a:r>
            <a:endParaRPr lang="ko" sz="2800" dirty="0"/>
          </a:p>
        </p:txBody>
      </p:sp>
      <p:sp>
        <p:nvSpPr>
          <p:cNvPr id="22" name="제목 21">
            <a:extLst>
              <a:ext uri="{FF2B5EF4-FFF2-40B4-BE49-F238E27FC236}">
                <a16:creationId xmlns:a16="http://schemas.microsoft.com/office/drawing/2014/main" id="{DE2D9A8A-5247-6D44-AA02-758207AE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49" y="1562846"/>
            <a:ext cx="11307243" cy="2409551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ko-KR" altLang="en-US" sz="5600" dirty="0"/>
              <a:t>남북관계 조미관계의 근본변화와 </a:t>
            </a:r>
            <a:br>
              <a:rPr lang="en-US" altLang="ko-KR" sz="5600" dirty="0"/>
            </a:br>
            <a:r>
              <a:rPr lang="ko-KR" altLang="en-US" sz="5600" dirty="0" err="1"/>
              <a:t>자주변혁의</a:t>
            </a:r>
            <a:r>
              <a:rPr lang="ko-KR" altLang="en-US" sz="5600" dirty="0"/>
              <a:t> 과제</a:t>
            </a:r>
            <a:endParaRPr lang="ko" sz="560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B9B1A04B-6BC3-D643-85AB-06635BAA9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(S) 24">
            <a:extLst>
              <a:ext uri="{FF2B5EF4-FFF2-40B4-BE49-F238E27FC236}">
                <a16:creationId xmlns:a16="http://schemas.microsoft.com/office/drawing/2014/main" id="{13A6FEDB-5D57-B342-8D7B-927F58798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22">
            <a:extLst>
              <a:ext uri="{FF2B5EF4-FFF2-40B4-BE49-F238E27FC236}">
                <a16:creationId xmlns:a16="http://schemas.microsoft.com/office/drawing/2014/main" id="{07285DAF-4CC1-E142-B7FA-4D3950873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1668897" y="3522719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0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1519" y="2727762"/>
            <a:ext cx="10532281" cy="224764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-KR" altLang="en-US" sz="6000" b="1" dirty="0"/>
              <a:t>세계 질서의 거대한 변화</a:t>
            </a:r>
            <a:endParaRPr lang="en-US" altLang="ja-JP" sz="6000" b="1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477568"/>
            <a:ext cx="10523531" cy="1167020"/>
          </a:xfrm>
        </p:spPr>
        <p:txBody>
          <a:bodyPr rtlCol="0">
            <a:normAutofit/>
          </a:bodyPr>
          <a:lstStyle/>
          <a:p>
            <a:pPr rtl="0"/>
            <a:r>
              <a:rPr lang="en-US" altLang="ko" sz="4000" dirty="0"/>
              <a:t>1.</a:t>
            </a:r>
            <a:endParaRPr lang="ko" sz="4000" dirty="0"/>
          </a:p>
        </p:txBody>
      </p:sp>
    </p:spTree>
    <p:extLst>
      <p:ext uri="{BB962C8B-B14F-4D97-AF65-F5344CB8AC3E}">
        <p14:creationId xmlns:p14="http://schemas.microsoft.com/office/powerpoint/2010/main" val="203793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1519" y="2727762"/>
            <a:ext cx="10532281" cy="224764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-KR" altLang="en-US" sz="6000" b="1" dirty="0"/>
              <a:t>남북관계의 근본 변화</a:t>
            </a:r>
            <a:endParaRPr lang="en-US" altLang="ja-JP" sz="6000" b="1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477568"/>
            <a:ext cx="10523531" cy="1167020"/>
          </a:xfrm>
        </p:spPr>
        <p:txBody>
          <a:bodyPr rtlCol="0">
            <a:normAutofit/>
          </a:bodyPr>
          <a:lstStyle/>
          <a:p>
            <a:pPr rtl="0"/>
            <a:r>
              <a:rPr lang="en-US" altLang="ko" sz="4000" dirty="0"/>
              <a:t>2.</a:t>
            </a:r>
            <a:endParaRPr lang="ko" sz="4000" dirty="0"/>
          </a:p>
        </p:txBody>
      </p:sp>
    </p:spTree>
    <p:extLst>
      <p:ext uri="{BB962C8B-B14F-4D97-AF65-F5344CB8AC3E}">
        <p14:creationId xmlns:p14="http://schemas.microsoft.com/office/powerpoint/2010/main" val="187378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1519" y="2727762"/>
            <a:ext cx="10532281" cy="2247649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ko-KR" altLang="en-US" sz="6000" b="1" dirty="0"/>
              <a:t>북의 </a:t>
            </a:r>
            <a:r>
              <a:rPr lang="en-US" altLang="ko-KR" sz="6000" b="1" dirty="0"/>
              <a:t>‘</a:t>
            </a:r>
            <a:r>
              <a:rPr lang="ko-KR" altLang="en-US" sz="6000" b="1" dirty="0"/>
              <a:t>대미</a:t>
            </a:r>
            <a:r>
              <a:rPr lang="en-US" altLang="ko-KR" sz="6000" b="1" dirty="0"/>
              <a:t>,</a:t>
            </a:r>
            <a:r>
              <a:rPr lang="ko-KR" altLang="en-US" sz="6000" b="1" dirty="0"/>
              <a:t>대남정책</a:t>
            </a:r>
            <a:r>
              <a:rPr lang="en-US" altLang="ko-KR" sz="6000" b="1" dirty="0"/>
              <a:t>’ </a:t>
            </a:r>
            <a:r>
              <a:rPr lang="ko-KR" altLang="en-US" sz="6000" b="1" dirty="0"/>
              <a:t>근본변화</a:t>
            </a:r>
            <a:endParaRPr lang="en-US" altLang="ja-JP" sz="6000" b="1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477568"/>
            <a:ext cx="10523531" cy="1167020"/>
          </a:xfrm>
        </p:spPr>
        <p:txBody>
          <a:bodyPr rtlCol="0">
            <a:normAutofit/>
          </a:bodyPr>
          <a:lstStyle/>
          <a:p>
            <a:pPr rtl="0"/>
            <a:r>
              <a:rPr lang="en-US" altLang="ko" sz="4000" dirty="0"/>
              <a:t>3.</a:t>
            </a:r>
            <a:endParaRPr lang="ko" sz="4000" dirty="0"/>
          </a:p>
        </p:txBody>
      </p:sp>
    </p:spTree>
    <p:extLst>
      <p:ext uri="{BB962C8B-B14F-4D97-AF65-F5344CB8AC3E}">
        <p14:creationId xmlns:p14="http://schemas.microsoft.com/office/powerpoint/2010/main" val="372266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1519" y="2727762"/>
            <a:ext cx="10532281" cy="224764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-KR" altLang="en-US" sz="6000" b="1" dirty="0"/>
              <a:t>정세 격화와 전환</a:t>
            </a:r>
            <a:endParaRPr lang="en-US" altLang="ja-JP" sz="6000" b="1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477568"/>
            <a:ext cx="10523531" cy="1167020"/>
          </a:xfrm>
        </p:spPr>
        <p:txBody>
          <a:bodyPr rtlCol="0">
            <a:normAutofit/>
          </a:bodyPr>
          <a:lstStyle/>
          <a:p>
            <a:pPr rtl="0"/>
            <a:r>
              <a:rPr lang="en-US" altLang="ko" sz="4000" dirty="0"/>
              <a:t>4.</a:t>
            </a:r>
            <a:endParaRPr lang="ko" sz="4000" dirty="0"/>
          </a:p>
        </p:txBody>
      </p:sp>
    </p:spTree>
    <p:extLst>
      <p:ext uri="{BB962C8B-B14F-4D97-AF65-F5344CB8AC3E}">
        <p14:creationId xmlns:p14="http://schemas.microsoft.com/office/powerpoint/2010/main" val="290397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1519" y="2727762"/>
            <a:ext cx="11052033" cy="2247649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ko-KR" altLang="en-US" sz="6000" b="1"/>
              <a:t>대화와 협상이 아닌 변화된 환경</a:t>
            </a:r>
            <a:endParaRPr lang="en-US" altLang="ja-JP" sz="6000" b="1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477568"/>
            <a:ext cx="10523531" cy="1167020"/>
          </a:xfrm>
        </p:spPr>
        <p:txBody>
          <a:bodyPr rtlCol="0">
            <a:normAutofit/>
          </a:bodyPr>
          <a:lstStyle/>
          <a:p>
            <a:pPr rtl="0"/>
            <a:r>
              <a:rPr lang="en-US" altLang="ko" sz="4000" dirty="0"/>
              <a:t>5.</a:t>
            </a:r>
            <a:endParaRPr lang="ko" sz="4000" dirty="0"/>
          </a:p>
        </p:txBody>
      </p:sp>
    </p:spTree>
    <p:extLst>
      <p:ext uri="{BB962C8B-B14F-4D97-AF65-F5344CB8AC3E}">
        <p14:creationId xmlns:p14="http://schemas.microsoft.com/office/powerpoint/2010/main" val="346355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1519" y="2727762"/>
            <a:ext cx="11052033" cy="224764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-KR" altLang="en-US" sz="6000" b="1" dirty="0"/>
              <a:t>자주 변혁운동의 과제</a:t>
            </a:r>
            <a:endParaRPr lang="en-US" altLang="ja-JP" sz="6000" b="1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477568"/>
            <a:ext cx="10523531" cy="1167020"/>
          </a:xfrm>
        </p:spPr>
        <p:txBody>
          <a:bodyPr rtlCol="0">
            <a:normAutofit/>
          </a:bodyPr>
          <a:lstStyle/>
          <a:p>
            <a:pPr rtl="0"/>
            <a:r>
              <a:rPr lang="en-US" altLang="ko" sz="4000" dirty="0"/>
              <a:t>6.</a:t>
            </a:r>
            <a:endParaRPr lang="ko" sz="4000" dirty="0"/>
          </a:p>
        </p:txBody>
      </p:sp>
    </p:spTree>
    <p:extLst>
      <p:ext uri="{BB962C8B-B14F-4D97-AF65-F5344CB8AC3E}">
        <p14:creationId xmlns:p14="http://schemas.microsoft.com/office/powerpoint/2010/main" val="298974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8551" y="2850828"/>
            <a:ext cx="11052033" cy="3502567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ko-KR" sz="3200" b="1" dirty="0"/>
              <a:t> 1)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반미반제투쟁에</a:t>
            </a:r>
            <a:r>
              <a:rPr lang="ko-KR" altLang="en-US" sz="3200" b="1" dirty="0"/>
              <a:t> 힘을 집중하자</a:t>
            </a:r>
            <a:r>
              <a:rPr lang="en-US" altLang="ko-KR" sz="3200" b="1" dirty="0"/>
              <a:t>!</a:t>
            </a:r>
          </a:p>
          <a:p>
            <a:pPr marL="0" indent="0" rtl="0">
              <a:buNone/>
            </a:pPr>
            <a:r>
              <a:rPr lang="en-US" altLang="ko-KR" sz="3200" b="1" dirty="0"/>
              <a:t> 2)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반미반제자주</a:t>
            </a:r>
            <a:r>
              <a:rPr lang="ko-KR" altLang="en-US" sz="3200" b="1" dirty="0"/>
              <a:t> 전선운동을 시급히 정비하고 강화하자</a:t>
            </a:r>
            <a:r>
              <a:rPr lang="en-US" altLang="ko-KR" sz="3200" b="1" dirty="0"/>
              <a:t>!</a:t>
            </a:r>
          </a:p>
          <a:p>
            <a:pPr marL="0" indent="0" rtl="0">
              <a:buNone/>
            </a:pPr>
            <a:r>
              <a:rPr lang="en-US" altLang="ko-KR" sz="3200" b="1" dirty="0"/>
              <a:t> 3) </a:t>
            </a:r>
            <a:r>
              <a:rPr lang="ko-KR" altLang="en-US" sz="3200" b="1" dirty="0"/>
              <a:t>민중주도의 반미투쟁을 힘있게 </a:t>
            </a:r>
            <a:r>
              <a:rPr lang="ko-KR" altLang="en-US" sz="3200" b="1" dirty="0" err="1"/>
              <a:t>세워나가자</a:t>
            </a:r>
            <a:r>
              <a:rPr lang="en-US" altLang="ko-KR" sz="3200" b="1" dirty="0"/>
              <a:t>!</a:t>
            </a:r>
          </a:p>
          <a:p>
            <a:pPr marL="0" indent="0" rtl="0">
              <a:buNone/>
            </a:pPr>
            <a:endParaRPr lang="en-US" altLang="ko-KR" sz="4000" b="1" dirty="0"/>
          </a:p>
          <a:p>
            <a:pPr marL="0" indent="0" rtl="0">
              <a:buNone/>
            </a:pPr>
            <a:endParaRPr lang="en-US" altLang="ja-JP" sz="6000" b="1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51" y="1447457"/>
            <a:ext cx="10523531" cy="1167020"/>
          </a:xfrm>
        </p:spPr>
        <p:txBody>
          <a:bodyPr rtlCol="0">
            <a:normAutofit/>
          </a:bodyPr>
          <a:lstStyle/>
          <a:p>
            <a:pPr rtl="0"/>
            <a:r>
              <a:rPr lang="en-US" altLang="ko" sz="4000" dirty="0"/>
              <a:t>6. </a:t>
            </a:r>
            <a:r>
              <a:rPr lang="ko-KR" altLang="en-US" sz="4000" dirty="0"/>
              <a:t>자주 변혁운동의 과제</a:t>
            </a:r>
            <a:endParaRPr lang="ko" sz="4000" dirty="0"/>
          </a:p>
        </p:txBody>
      </p:sp>
    </p:spTree>
    <p:extLst>
      <p:ext uri="{BB962C8B-B14F-4D97-AF65-F5344CB8AC3E}">
        <p14:creationId xmlns:p14="http://schemas.microsoft.com/office/powerpoint/2010/main" val="405815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0269" y="2405174"/>
            <a:ext cx="11052033" cy="311708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-KR" altLang="en-US" sz="3200" b="1" dirty="0"/>
              <a:t>민족이 가야할 길도 자주</a:t>
            </a:r>
            <a:r>
              <a:rPr lang="en-US" altLang="ko-KR" sz="3200" b="1" dirty="0"/>
              <a:t>! </a:t>
            </a:r>
            <a:r>
              <a:rPr lang="ko-KR" altLang="en-US" sz="3200" b="1" dirty="0"/>
              <a:t>민중이 살아갈 길도 자주</a:t>
            </a:r>
            <a:r>
              <a:rPr lang="en-US" altLang="ko-KR" sz="3200" b="1" dirty="0"/>
              <a:t>!</a:t>
            </a:r>
          </a:p>
          <a:p>
            <a:pPr marL="0" indent="0" rtl="0">
              <a:buNone/>
            </a:pPr>
            <a:r>
              <a:rPr lang="ko-KR" altLang="en-US" sz="3200" b="1" dirty="0" err="1"/>
              <a:t>반미반제자주평화애호세력은</a:t>
            </a:r>
            <a:r>
              <a:rPr lang="ko-KR" altLang="en-US" sz="3200" b="1" dirty="0"/>
              <a:t> 모두 단결합시다</a:t>
            </a:r>
            <a:r>
              <a:rPr lang="en-US" altLang="ko-KR" sz="3200" b="1" dirty="0"/>
              <a:t>!</a:t>
            </a:r>
          </a:p>
          <a:p>
            <a:pPr marL="0" indent="0" rtl="0">
              <a:buNone/>
            </a:pPr>
            <a:r>
              <a:rPr lang="ko-KR" altLang="en-US" sz="3200" b="1" dirty="0" err="1"/>
              <a:t>반미반제</a:t>
            </a:r>
            <a:r>
              <a:rPr lang="ko-KR" altLang="en-US" sz="3200" b="1" dirty="0"/>
              <a:t> 기치아래 한국사회 자주화를 앞당깁시다</a:t>
            </a:r>
            <a:r>
              <a:rPr lang="en-US" altLang="ko-KR" sz="3200" b="1" dirty="0"/>
              <a:t>!</a:t>
            </a:r>
          </a:p>
          <a:p>
            <a:pPr marL="0" indent="0" rtl="0">
              <a:buNone/>
            </a:pPr>
            <a:endParaRPr lang="en-US" altLang="ko-KR" sz="4000" b="1" dirty="0"/>
          </a:p>
          <a:p>
            <a:pPr marL="0" indent="0" rtl="0">
              <a:buNone/>
            </a:pPr>
            <a:endParaRPr lang="en-US" altLang="ja-JP" sz="6000" b="1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1D048778-889B-46AF-BC75-B3479AA6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951825"/>
      </p:ext>
    </p:extLst>
  </p:cSld>
  <p:clrMapOvr>
    <a:masterClrMapping/>
  </p:clrMapOvr>
</p:sld>
</file>

<file path=ppt/theme/theme1.xml><?xml version="1.0" encoding="utf-8"?>
<a:theme xmlns:a="http://schemas.openxmlformats.org/drawingml/2006/main" name="대담한 기술">
  <a:themeElements>
    <a:clrScheme name="16x9">
      <a:dk1>
        <a:srgbClr val="000000"/>
      </a:dk1>
      <a:lt1>
        <a:srgbClr val="FFFFFF"/>
      </a:lt1>
      <a:dk2>
        <a:srgbClr val="121312"/>
      </a:dk2>
      <a:lt2>
        <a:srgbClr val="FFFFFF"/>
      </a:lt2>
      <a:accent1>
        <a:srgbClr val="EE4036"/>
      </a:accent1>
      <a:accent2>
        <a:srgbClr val="121312"/>
      </a:accent2>
      <a:accent3>
        <a:srgbClr val="A5A5A5"/>
      </a:accent3>
      <a:accent4>
        <a:srgbClr val="252625"/>
      </a:accent4>
      <a:accent5>
        <a:srgbClr val="F1F5F5"/>
      </a:accent5>
      <a:accent6>
        <a:srgbClr val="FAFFFF"/>
      </a:accent6>
      <a:hlink>
        <a:srgbClr val="EE4036"/>
      </a:hlink>
      <a:folHlink>
        <a:srgbClr val="EE4036"/>
      </a:folHlink>
    </a:clrScheme>
    <a:fontScheme name="Custom 44">
      <a:majorFont>
        <a:latin typeface="MingLiU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2_TF78318446" id="{E656670E-728F-4CCD-9258-F39EE3B24C42}" vid="{127CAC36-0320-46BF-B965-FB6470B0E33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{34968AC7-8ABA-41C5-8A92-4999295AA077}tf78318446_win32</Template>
  <TotalTime>20</TotalTime>
  <Words>113</Words>
  <Application>Microsoft Office PowerPoint</Application>
  <PresentationFormat>와이드스크린</PresentationFormat>
  <Paragraphs>39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Meiryo UI</vt:lpstr>
      <vt:lpstr>Malgun Gothic</vt:lpstr>
      <vt:lpstr>Batang</vt:lpstr>
      <vt:lpstr>Arial</vt:lpstr>
      <vt:lpstr>Calibri</vt:lpstr>
      <vt:lpstr>대담한 기술</vt:lpstr>
      <vt:lpstr>남북관계 조미관계의 근본변화와  자주변혁의 과제</vt:lpstr>
      <vt:lpstr>1.</vt:lpstr>
      <vt:lpstr>2.</vt:lpstr>
      <vt:lpstr>3.</vt:lpstr>
      <vt:lpstr>4.</vt:lpstr>
      <vt:lpstr>5.</vt:lpstr>
      <vt:lpstr>6.</vt:lpstr>
      <vt:lpstr>6. 자주 변혁운동의 과제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남북관계 조미관계의 근본변화와  자주변혁의 과제</dc:title>
  <dc:creator>User</dc:creator>
  <cp:lastModifiedBy>User</cp:lastModifiedBy>
  <cp:revision>4</cp:revision>
  <dcterms:created xsi:type="dcterms:W3CDTF">2024-04-17T08:41:48Z</dcterms:created>
  <dcterms:modified xsi:type="dcterms:W3CDTF">2024-04-17T09:02:00Z</dcterms:modified>
</cp:coreProperties>
</file>